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98" r:id="rId4"/>
    <p:sldId id="301" r:id="rId5"/>
    <p:sldId id="302" r:id="rId6"/>
    <p:sldId id="299" r:id="rId7"/>
    <p:sldId id="304" r:id="rId8"/>
    <p:sldId id="305" r:id="rId9"/>
    <p:sldId id="306" r:id="rId10"/>
    <p:sldId id="307" r:id="rId11"/>
    <p:sldId id="30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66"/>
    <a:srgbClr val="66FFCC"/>
    <a:srgbClr val="33CCFF"/>
    <a:srgbClr val="00FF99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3468" y="2344088"/>
            <a:ext cx="11945065" cy="216982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NỐI CÁC VẾ CÂU GHÉP</a:t>
            </a:r>
            <a:endParaRPr lang="en-US" sz="5400" b="1" dirty="0">
              <a:ln w="38100"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53125" y="20257"/>
            <a:ext cx="6485750" cy="94077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794" y="1344781"/>
            <a:ext cx="1928413" cy="615553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19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712170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70" y="4473525"/>
            <a:ext cx="1141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Chiếc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lá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thoáng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tròng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trành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nhái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bén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loay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hoay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cố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giữ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thăng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bằng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rồi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chiếc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thuyền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đỏ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thắm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lặng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lẽ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xuôi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dòng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05755" y="4582644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49502" y="4999221"/>
            <a:ext cx="772391" cy="5457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79" y="1836925"/>
            <a:ext cx="11176643" cy="239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0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975406"/>
            <a:ext cx="11070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Cho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9276" y="2025119"/>
            <a:ext cx="915785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20: “MRVT: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809152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52" y="1513729"/>
            <a:ext cx="11070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7496" y="1472163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3054" y="1986867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6263" y="1472163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1432" y="2498613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6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809152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52" y="1517904"/>
            <a:ext cx="1107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Tịnh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794" y="1517904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641" y="2010346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52" y="3860310"/>
            <a:ext cx="11070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c. Kia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Chu</a:t>
            </a:r>
          </a:p>
          <a:p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911" y="3826985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4777" y="3826985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3608" y="4302390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0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809152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52" y="2355418"/>
            <a:ext cx="11070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655" y="2355418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2381" y="2809351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4697" y="2351231"/>
            <a:ext cx="31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6071" y="3304864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67216" y="3460149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19520" y="2510703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7784" y="5006945"/>
            <a:ext cx="652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Đánh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bằng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phẩy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9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6" grpId="0"/>
      <p:bldP spid="9" grpId="0"/>
      <p:bldP spid="12" grpId="0"/>
      <p:bldP spid="13" grpId="0"/>
      <p:bldP spid="10" grpId="0" animBg="1"/>
      <p:bldP spid="11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52" y="1764550"/>
            <a:ext cx="1107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Tịnh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793" y="1754536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168" y="2226547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52" y="3860310"/>
            <a:ext cx="11070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c. Kia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Chu</a:t>
            </a:r>
          </a:p>
          <a:p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5206" y="3830213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6641" y="3841751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4687" y="4302390"/>
            <a:ext cx="44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52" y="698129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10515242" y="1854666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40251" y="3968900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26786" y="4457675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7784" y="5006945"/>
            <a:ext cx="652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Đánh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bằng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chấm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phẩy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784" y="2903277"/>
            <a:ext cx="652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Đánh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bằng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hai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chấm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2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4" grpId="0"/>
      <p:bldP spid="15" grpId="0"/>
      <p:bldP spid="12" grpId="0"/>
      <p:bldP spid="13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809152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52" y="2206456"/>
            <a:ext cx="11070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436139" y="2367849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93366" y="3268983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852" y="128016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52" y="1513729"/>
            <a:ext cx="11070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7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712170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51" y="1904133"/>
            <a:ext cx="10970099" cy="2383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670" y="4288059"/>
            <a:ext cx="11416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xưa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đến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nay,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mỗi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Tổ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quốc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bị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xâm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lăng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thì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tinh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thần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ấy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lại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sôi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nổi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kết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sóng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vô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cùng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mạnh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mẽ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to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lớn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lướt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qua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mọi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sự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nguy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hiểm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khăn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nhấn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chìm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tất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cả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lũ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bán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lũ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cướp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56662" y="4935787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07546" y="5438310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58699" y="5438310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1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0852" y="712170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52" y="127395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70" y="4288059"/>
            <a:ext cx="1141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nghiến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răng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ken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két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cưỡng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lại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khống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chịu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khuất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phục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94849" y="4473525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67102" y="4438780"/>
            <a:ext cx="249382" cy="429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94" y="1869030"/>
            <a:ext cx="11189812" cy="1971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8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762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19 - LTVC Cách nối các vế câu ghép - tiết 2</dc:title>
  <dc:creator>Binh Pham</dc:creator>
  <cp:lastModifiedBy>Binh Pham</cp:lastModifiedBy>
  <cp:revision>129</cp:revision>
  <dcterms:created xsi:type="dcterms:W3CDTF">2021-11-12T16:18:41Z</dcterms:created>
  <dcterms:modified xsi:type="dcterms:W3CDTF">2022-01-01T11:55:25Z</dcterms:modified>
</cp:coreProperties>
</file>